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49"/>
  </p:notesMasterIdLst>
  <p:sldIdLst>
    <p:sldId id="257" r:id="rId2"/>
    <p:sldId id="542" r:id="rId3"/>
    <p:sldId id="543" r:id="rId4"/>
    <p:sldId id="395" r:id="rId5"/>
    <p:sldId id="396" r:id="rId6"/>
    <p:sldId id="539" r:id="rId7"/>
    <p:sldId id="540" r:id="rId8"/>
    <p:sldId id="541" r:id="rId9"/>
    <p:sldId id="544" r:id="rId10"/>
    <p:sldId id="545" r:id="rId11"/>
    <p:sldId id="546" r:id="rId12"/>
    <p:sldId id="547" r:id="rId13"/>
    <p:sldId id="549" r:id="rId14"/>
    <p:sldId id="548" r:id="rId15"/>
    <p:sldId id="550" r:id="rId16"/>
    <p:sldId id="551" r:id="rId17"/>
    <p:sldId id="552" r:id="rId18"/>
    <p:sldId id="553" r:id="rId19"/>
    <p:sldId id="554" r:id="rId20"/>
    <p:sldId id="555" r:id="rId21"/>
    <p:sldId id="556" r:id="rId22"/>
    <p:sldId id="557" r:id="rId23"/>
    <p:sldId id="558" r:id="rId24"/>
    <p:sldId id="559" r:id="rId25"/>
    <p:sldId id="560" r:id="rId26"/>
    <p:sldId id="561" r:id="rId27"/>
    <p:sldId id="562" r:id="rId28"/>
    <p:sldId id="563" r:id="rId29"/>
    <p:sldId id="577" r:id="rId30"/>
    <p:sldId id="578" r:id="rId31"/>
    <p:sldId id="579" r:id="rId32"/>
    <p:sldId id="580" r:id="rId33"/>
    <p:sldId id="564" r:id="rId34"/>
    <p:sldId id="565" r:id="rId35"/>
    <p:sldId id="581" r:id="rId36"/>
    <p:sldId id="566" r:id="rId37"/>
    <p:sldId id="567" r:id="rId38"/>
    <p:sldId id="568" r:id="rId39"/>
    <p:sldId id="569" r:id="rId40"/>
    <p:sldId id="570" r:id="rId41"/>
    <p:sldId id="571" r:id="rId42"/>
    <p:sldId id="572" r:id="rId43"/>
    <p:sldId id="573" r:id="rId44"/>
    <p:sldId id="574" r:id="rId45"/>
    <p:sldId id="575" r:id="rId46"/>
    <p:sldId id="576" r:id="rId47"/>
    <p:sldId id="27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542"/>
            <p14:sldId id="543"/>
            <p14:sldId id="395"/>
            <p14:sldId id="396"/>
            <p14:sldId id="539"/>
            <p14:sldId id="540"/>
            <p14:sldId id="541"/>
            <p14:sldId id="544"/>
            <p14:sldId id="545"/>
            <p14:sldId id="546"/>
            <p14:sldId id="547"/>
            <p14:sldId id="549"/>
            <p14:sldId id="548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77"/>
            <p14:sldId id="578"/>
            <p14:sldId id="579"/>
            <p14:sldId id="580"/>
            <p14:sldId id="564"/>
            <p14:sldId id="565"/>
            <p14:sldId id="581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87" d="100"/>
          <a:sy n="87" d="100"/>
        </p:scale>
        <p:origin x="91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https://developers.google.com/machine-learning/crash-course/linear-regression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60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54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https://developers.google.com/machine-learning/glossary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43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162" y="2034540"/>
            <a:ext cx="8791575" cy="2232660"/>
          </a:xfrm>
        </p:spPr>
        <p:txBody>
          <a:bodyPr>
            <a:normAutofit/>
          </a:bodyPr>
          <a:lstStyle/>
          <a:p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courses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513AF-DA0C-3BAD-9179-D24E5C1DB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660" y="860911"/>
            <a:ext cx="3779204" cy="40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9E3A8-9974-4D96-45C7-260595420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22" y="1346757"/>
            <a:ext cx="11202556" cy="416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3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06507-65D5-F7CF-1E5A-A893780F8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03" y="1080048"/>
            <a:ext cx="10854394" cy="46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10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55F58D-8A4F-B507-ECCA-98F5DF4D6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67" y="1152442"/>
            <a:ext cx="10905666" cy="455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9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759D6-E90F-8EEC-0C59-DE895FD0D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15" y="1388694"/>
            <a:ext cx="9218169" cy="40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3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3698B-B1AB-467F-3D09-49C898479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60" y="152291"/>
            <a:ext cx="8949080" cy="65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6758CA-57F9-33B9-6D57-4C8F92D02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640CD0-4D63-71A6-EA63-83EFBDF0D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13" y="3017484"/>
            <a:ext cx="1539373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56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B35F17-675F-EB48-09FC-2F0B0DB5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FDC7F6-A901-F05B-834F-47217392C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13" y="3017484"/>
            <a:ext cx="1539373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64586-B31F-6E61-D355-290235030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642" y="98898"/>
            <a:ext cx="7010715" cy="3593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EEA05D-E28C-CDCB-4FB5-F848348BC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528" y="3867030"/>
            <a:ext cx="6248942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39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7AE4A-8F98-7B8A-62CC-8EC11822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452" y="418987"/>
            <a:ext cx="8605095" cy="60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55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7FC78-64C6-D4DF-67D7-39179D18C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23" y="535210"/>
            <a:ext cx="9572153" cy="578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7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30DA-BEF5-BE64-4FB1-D0AD1441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D7789-7E08-A10F-FE52-B999D4CE9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4471354"/>
          </a:xfrm>
        </p:spPr>
        <p:txBody>
          <a:bodyPr>
            <a:normAutofit/>
          </a:bodyPr>
          <a:lstStyle/>
          <a:p>
            <a:r>
              <a:rPr lang="en-US" sz="2800" dirty="0"/>
              <a:t>Linear Regression</a:t>
            </a:r>
          </a:p>
          <a:p>
            <a:r>
              <a:rPr lang="en-US" sz="2800" dirty="0"/>
              <a:t>Logistic Regression</a:t>
            </a:r>
          </a:p>
          <a:p>
            <a:r>
              <a:rPr lang="en-US" sz="2800" dirty="0"/>
              <a:t>Classification</a:t>
            </a:r>
          </a:p>
          <a:p>
            <a:r>
              <a:rPr lang="en-US" sz="2800" dirty="0"/>
              <a:t>Working with Numerical Data</a:t>
            </a:r>
          </a:p>
          <a:p>
            <a:r>
              <a:rPr lang="en-US" sz="2800" dirty="0"/>
              <a:t>Working with Categorical Data</a:t>
            </a:r>
          </a:p>
          <a:p>
            <a:r>
              <a:rPr lang="en-US" sz="2800" dirty="0"/>
              <a:t>Datasets, Generalization, and Overfitting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F3CFD-4049-E0CC-E283-120CAADC5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471354"/>
          </a:xfrm>
        </p:spPr>
        <p:txBody>
          <a:bodyPr>
            <a:normAutofit/>
          </a:bodyPr>
          <a:lstStyle/>
          <a:p>
            <a:r>
              <a:rPr lang="en-US" sz="2800" dirty="0"/>
              <a:t>Neural Networks</a:t>
            </a:r>
          </a:p>
          <a:p>
            <a:r>
              <a:rPr lang="en-US" sz="2800" dirty="0"/>
              <a:t>Embeddings</a:t>
            </a:r>
          </a:p>
          <a:p>
            <a:r>
              <a:rPr lang="en-US" sz="2800" dirty="0"/>
              <a:t>Large Language Models</a:t>
            </a:r>
          </a:p>
          <a:p>
            <a:r>
              <a:rPr lang="en-US" sz="2800" dirty="0"/>
              <a:t>Production ML Systems</a:t>
            </a:r>
          </a:p>
          <a:p>
            <a:r>
              <a:rPr lang="en-US" sz="2800" dirty="0"/>
              <a:t>AutoML</a:t>
            </a:r>
          </a:p>
          <a:p>
            <a:r>
              <a:rPr lang="en-US" sz="2800" dirty="0"/>
              <a:t>ML Fairness</a:t>
            </a:r>
          </a:p>
        </p:txBody>
      </p:sp>
    </p:spTree>
    <p:extLst>
      <p:ext uri="{BB962C8B-B14F-4D97-AF65-F5344CB8AC3E}">
        <p14:creationId xmlns:p14="http://schemas.microsoft.com/office/powerpoint/2010/main" val="2246637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FBFB52-75F1-AF88-14EA-B80C5AE32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2E8E7C-9DCD-7D1D-6ED1-6412BA965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13" y="3017484"/>
            <a:ext cx="1539373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78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E1E556-E799-A3CB-7AF8-F9E94DA01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10EE55-A826-340C-0C72-460EC1DB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01" y="2872731"/>
            <a:ext cx="3028573" cy="1112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D55700-E0CD-FBBF-59EA-CFC60EFC4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01" y="2125965"/>
            <a:ext cx="3133110" cy="60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36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3E4E4D-7F99-A219-8216-84EEFC841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01F303-D5B5-8378-7899-4C047CF52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13" y="3017484"/>
            <a:ext cx="1539373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94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49B307-C897-9B9C-CDB0-5DC922BD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497" y="129972"/>
            <a:ext cx="6763007" cy="659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59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FA633BF-CDCC-3BFB-84E8-9FB730F16CF6}"/>
              </a:ext>
            </a:extLst>
          </p:cNvPr>
          <p:cNvGrpSpPr/>
          <p:nvPr/>
        </p:nvGrpSpPr>
        <p:grpSpPr>
          <a:xfrm>
            <a:off x="2369736" y="790855"/>
            <a:ext cx="7452529" cy="5276291"/>
            <a:chOff x="2369735" y="324408"/>
            <a:chExt cx="7452529" cy="52762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CE77F6F-23D6-7E14-727F-6CA93942D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1303" y="324408"/>
              <a:ext cx="5669393" cy="442610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FC374B-843D-ACB4-C409-0CA59CF2E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9735" y="4991086"/>
              <a:ext cx="7452529" cy="609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9270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4B40E2-D17F-D8A4-4D45-04C1FDF17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12" y="1501068"/>
            <a:ext cx="11460977" cy="385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7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97E7C-08AB-9F47-6C0B-42E7C9C3F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4638"/>
            <a:ext cx="9905998" cy="1478570"/>
          </a:xfrm>
        </p:spPr>
        <p:txBody>
          <a:bodyPr/>
          <a:lstStyle/>
          <a:p>
            <a:r>
              <a:rPr lang="en-US" dirty="0"/>
              <a:t>Same stuff, different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D36D4-52CD-CAFF-53F9-89F8785A1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831" y="1241905"/>
            <a:ext cx="9840339" cy="54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70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34BD0E-6666-3B0A-AB0C-6BA74CFD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315" y="104288"/>
            <a:ext cx="8561370" cy="664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50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23C8C-54E4-E0F0-F99A-14B7B4E8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34" y="857176"/>
            <a:ext cx="9395733" cy="514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24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368B3-D2BC-88B5-38B6-6A2E65BB1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8" y="1166807"/>
            <a:ext cx="12033545" cy="452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15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3DC7E1-CF16-85CA-5228-7D0E12FF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3DBC6-A01D-752F-B85B-A5F9AAC9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921" y="1689409"/>
            <a:ext cx="436663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61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69B6554-FAB9-E88D-16AE-8A6ADB305D4D}"/>
              </a:ext>
            </a:extLst>
          </p:cNvPr>
          <p:cNvGrpSpPr/>
          <p:nvPr/>
        </p:nvGrpSpPr>
        <p:grpSpPr>
          <a:xfrm>
            <a:off x="82804" y="535134"/>
            <a:ext cx="12026392" cy="5787732"/>
            <a:chOff x="82804" y="999930"/>
            <a:chExt cx="12026392" cy="57877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835FB2-6276-EE3B-B112-1D7A0FC4C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804" y="999930"/>
              <a:ext cx="12026392" cy="150587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A6BF97-7549-44DA-65FF-6BF78D471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345" y="2675648"/>
              <a:ext cx="11775311" cy="4112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04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6EB9DC-24E3-9F9E-7B77-9B081BCBC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0" y="333679"/>
            <a:ext cx="11037581" cy="619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11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5CBC91-6C5F-3E2E-BE4B-6C91BCE32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749" y="8021"/>
            <a:ext cx="8742503" cy="684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80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AFAA0C-75F2-DDB7-2D8D-36811438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0" y="2560289"/>
            <a:ext cx="11666881" cy="17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00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778761-9E3E-D052-02F2-25A3ECAED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443" y="76556"/>
            <a:ext cx="6831115" cy="67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64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B942C0-C37F-B970-CD97-C6E0DBC26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59" y="1693941"/>
            <a:ext cx="10677281" cy="34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08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9437C-4945-4637-EAC9-6E0466BEA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14" y="420935"/>
            <a:ext cx="7808171" cy="601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08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utput image">
            <a:extLst>
              <a:ext uri="{FF2B5EF4-FFF2-40B4-BE49-F238E27FC236}">
                <a16:creationId xmlns:a16="http://schemas.microsoft.com/office/drawing/2014/main" id="{17052D8A-44CB-0C1E-5AD6-C65A9799E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0"/>
            <a:ext cx="8602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502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711B0-DD5F-76EF-9605-7851D443F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662" y="452483"/>
            <a:ext cx="7730676" cy="595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76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EA5E729D-05D8-469F-E28E-26D14DA3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0"/>
            <a:ext cx="8602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517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69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44F0F5-538D-18BC-7005-A0C9F4D40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27" y="409281"/>
            <a:ext cx="8062146" cy="603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86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utput image">
            <a:extLst>
              <a:ext uri="{FF2B5EF4-FFF2-40B4-BE49-F238E27FC236}">
                <a16:creationId xmlns:a16="http://schemas.microsoft.com/office/drawing/2014/main" id="{BB0CAD53-0032-B75C-57C0-D13E2A36A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0"/>
            <a:ext cx="8602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48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0DFB5-88DA-C199-EF1E-7BEBB6846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63" y="798125"/>
            <a:ext cx="11468875" cy="52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42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Output image">
            <a:extLst>
              <a:ext uri="{FF2B5EF4-FFF2-40B4-BE49-F238E27FC236}">
                <a16:creationId xmlns:a16="http://schemas.microsoft.com/office/drawing/2014/main" id="{BAA853E2-33FB-3ED4-E787-E264BBF80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0"/>
            <a:ext cx="9742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981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B06DF-4F92-E026-E7C1-EA985AC65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77" y="1813502"/>
            <a:ext cx="11809847" cy="323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84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F5412A-8B8F-7F52-E1D6-5769ABAC5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2" y="1338225"/>
            <a:ext cx="11830495" cy="41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34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09323-0043-FC98-E322-1331BB170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56" y="580192"/>
            <a:ext cx="4961888" cy="569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35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374CF-4528-BCBC-578B-CD7163C55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9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971517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6F5AF-E70F-B39E-2F70-05378B4E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432CA4-C43B-71E5-D0A2-2F9A2AE9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493" y="571496"/>
            <a:ext cx="10117015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https://www.youtube.com/@DailyAINewsPodcast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A9AA9-BEF6-C1CF-633E-981A618D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81" y="1257295"/>
            <a:ext cx="5518639" cy="55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5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4B1C4-1CDF-20F8-034A-42F0492D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7F5EC9-1311-4EFD-CDAE-A64E29CB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1" y="668209"/>
            <a:ext cx="10243038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https://www.youtube.com/@AIPapersPodcastDaily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8070B-DEBE-6881-D5BF-6DB1DF7BB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46" y="1409703"/>
            <a:ext cx="5360374" cy="53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40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EB1C6-FA33-80F1-79A4-D13ABEF3E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82" y="144752"/>
            <a:ext cx="10952037" cy="701067"/>
          </a:xfrm>
          <a:prstGeom prst="rect">
            <a:avLst/>
          </a:prstGeom>
        </p:spPr>
      </p:pic>
      <p:pic>
        <p:nvPicPr>
          <p:cNvPr id="1026" name="Picture 2" descr="Output image">
            <a:extLst>
              <a:ext uri="{FF2B5EF4-FFF2-40B4-BE49-F238E27FC236}">
                <a16:creationId xmlns:a16="http://schemas.microsoft.com/office/drawing/2014/main" id="{6594E686-CCBC-DE27-9041-FE7E293EE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54" y="915685"/>
            <a:ext cx="8970892" cy="586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1699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7325</TotalTime>
  <Words>144</Words>
  <Application>Microsoft Office PowerPoint</Application>
  <PresentationFormat>Widescreen</PresentationFormat>
  <Paragraphs>31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Tw Cen MT</vt:lpstr>
      <vt:lpstr>Circuit</vt:lpstr>
      <vt:lpstr>Google Machine Learning courses</vt:lpstr>
      <vt:lpstr>What you will learn</vt:lpstr>
      <vt:lpstr>Linear regression</vt:lpstr>
      <vt:lpstr>PowerPoint Presentation</vt:lpstr>
      <vt:lpstr>Membership has its privileges</vt:lpstr>
      <vt:lpstr>https://www.youtube.com/@AINewsFresh</vt:lpstr>
      <vt:lpstr>https://www.youtube.com/@DailyAINewsPodcast</vt:lpstr>
      <vt:lpstr>https://www.youtube.com/@AIPapersPodcastDaily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Same stuff, different names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15</cp:revision>
  <dcterms:created xsi:type="dcterms:W3CDTF">2024-06-30T01:37:58Z</dcterms:created>
  <dcterms:modified xsi:type="dcterms:W3CDTF">2024-11-21T14:45:25Z</dcterms:modified>
</cp:coreProperties>
</file>